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ukhari Script" charset="1" panose="00000500000000000000"/>
      <p:regular r:id="rId10"/>
    </p:embeddedFont>
    <p:embeddedFont>
      <p:font typeface="Rockwell" charset="1" panose="02060603030405020103"/>
      <p:regular r:id="rId11"/>
    </p:embeddedFont>
    <p:embeddedFont>
      <p:font typeface="Rockwell Bold" charset="1" panose="02060803030405020103"/>
      <p:regular r:id="rId12"/>
    </p:embeddedFont>
    <p:embeddedFont>
      <p:font typeface="Rockwell Italics" charset="1" panose="02060603030405090103"/>
      <p:regular r:id="rId13"/>
    </p:embeddedFont>
    <p:embeddedFont>
      <p:font typeface="Rockwell Bold Italics" charset="1" panose="02060803030405090103"/>
      <p:regular r:id="rId14"/>
    </p:embeddedFont>
    <p:embeddedFont>
      <p:font typeface="Rockwell Light" charset="1" panose="02040303020102020203"/>
      <p:regular r:id="rId15"/>
    </p:embeddedFont>
    <p:embeddedFont>
      <p:font typeface="Rockwell Light Italics" charset="1" panose="02040303020102090203"/>
      <p:regular r:id="rId16"/>
    </p:embeddedFont>
    <p:embeddedFont>
      <p:font typeface="Rockwell Ultra-Bold" charset="1" panose="02060A07050405020104"/>
      <p:regular r:id="rId17"/>
    </p:embeddedFont>
    <p:embeddedFont>
      <p:font typeface="Canva Sans" charset="1" panose="020B0503030501040103"/>
      <p:regular r:id="rId18"/>
    </p:embeddedFont>
    <p:embeddedFont>
      <p:font typeface="Canva Sans Bold" charset="1" panose="020B0803030501040103"/>
      <p:regular r:id="rId19"/>
    </p:embeddedFont>
    <p:embeddedFont>
      <p:font typeface="Canva Sans Italics" charset="1" panose="020B0503030501040103"/>
      <p:regular r:id="rId20"/>
    </p:embeddedFont>
    <p:embeddedFont>
      <p:font typeface="Canva Sans Bold Italics" charset="1" panose="020B0803030501040103"/>
      <p:regular r:id="rId21"/>
    </p:embeddedFont>
    <p:embeddedFont>
      <p:font typeface="Canva Sans Medium" charset="1" panose="020B0603030501040103"/>
      <p:regular r:id="rId22"/>
    </p:embeddedFont>
    <p:embeddedFont>
      <p:font typeface="Canva Sans Medium Italics" charset="1" panose="020B0603030501040103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4987636" y="-8988136"/>
            <a:ext cx="28263273" cy="28263273"/>
          </a:xfrm>
          <a:custGeom>
            <a:avLst/>
            <a:gdLst/>
            <a:ahLst/>
            <a:cxnLst/>
            <a:rect r="r" b="b" t="t" l="l"/>
            <a:pathLst>
              <a:path h="28263273" w="28263273">
                <a:moveTo>
                  <a:pt x="0" y="0"/>
                </a:moveTo>
                <a:lnTo>
                  <a:pt x="28263272" y="0"/>
                </a:lnTo>
                <a:lnTo>
                  <a:pt x="28263272" y="28263272"/>
                </a:lnTo>
                <a:lnTo>
                  <a:pt x="0" y="28263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046" t="0" r="-2504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86392" y="5949780"/>
            <a:ext cx="6459682" cy="4178607"/>
          </a:xfrm>
          <a:custGeom>
            <a:avLst/>
            <a:gdLst/>
            <a:ahLst/>
            <a:cxnLst/>
            <a:rect r="r" b="b" t="t" l="l"/>
            <a:pathLst>
              <a:path h="4178607" w="6459682">
                <a:moveTo>
                  <a:pt x="0" y="0"/>
                </a:moveTo>
                <a:lnTo>
                  <a:pt x="6459682" y="0"/>
                </a:lnTo>
                <a:lnTo>
                  <a:pt x="6459682" y="4178607"/>
                </a:lnTo>
                <a:lnTo>
                  <a:pt x="0" y="4178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45676" y="6733792"/>
            <a:ext cx="9706488" cy="2953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5"/>
              </a:lnSpc>
            </a:pPr>
            <a:r>
              <a:rPr lang="en-US" sz="4708" spc="4">
                <a:solidFill>
                  <a:srgbClr val="F6F3E4"/>
                </a:solidFill>
                <a:latin typeface="Canva Sans Bold"/>
              </a:rPr>
              <a:t>What: Taco Bar</a:t>
            </a:r>
          </a:p>
          <a:p>
            <a:pPr>
              <a:lnSpc>
                <a:spcPts val="5885"/>
              </a:lnSpc>
            </a:pPr>
            <a:r>
              <a:rPr lang="en-US" sz="4708" spc="4">
                <a:solidFill>
                  <a:srgbClr val="F6F3E4"/>
                </a:solidFill>
                <a:latin typeface="Canva Sans Bold"/>
              </a:rPr>
              <a:t>When: May 5, 2024 | 5-7 pm</a:t>
            </a:r>
          </a:p>
          <a:p>
            <a:pPr>
              <a:lnSpc>
                <a:spcPts val="5885"/>
              </a:lnSpc>
            </a:pPr>
            <a:r>
              <a:rPr lang="en-US" sz="4708" spc="4">
                <a:solidFill>
                  <a:srgbClr val="F6F3E4"/>
                </a:solidFill>
                <a:latin typeface="Canva Sans Bold"/>
              </a:rPr>
              <a:t>Where: Rhodes Grove Dining Hall</a:t>
            </a:r>
          </a:p>
          <a:p>
            <a:pPr>
              <a:lnSpc>
                <a:spcPts val="5885"/>
              </a:lnSpc>
            </a:pPr>
            <a:r>
              <a:rPr lang="en-US" sz="4708" spc="4">
                <a:solidFill>
                  <a:srgbClr val="F6F3E4"/>
                </a:solidFill>
                <a:latin typeface="Canva Sans Bold"/>
              </a:rPr>
              <a:t>Cost: Freewill Donation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340519"/>
            <a:ext cx="7798551" cy="5609261"/>
            <a:chOff x="0" y="0"/>
            <a:chExt cx="10398068" cy="7479014"/>
          </a:xfrm>
        </p:grpSpPr>
        <p:sp>
          <p:nvSpPr>
            <p:cNvPr name="TextBox 6" id="6"/>
            <p:cNvSpPr txBox="true"/>
            <p:nvPr/>
          </p:nvSpPr>
          <p:spPr>
            <a:xfrm rot="-592460">
              <a:off x="195273" y="1083207"/>
              <a:ext cx="9790551" cy="2613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172"/>
                </a:lnSpc>
                <a:spcBef>
                  <a:spcPct val="0"/>
                </a:spcBef>
              </a:pPr>
              <a:r>
                <a:rPr lang="en-US" sz="14172">
                  <a:solidFill>
                    <a:srgbClr val="F6F3E4"/>
                  </a:solidFill>
                  <a:latin typeface="Bukhari Script Bold"/>
                </a:rPr>
                <a:t>Cinco de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-682594">
              <a:off x="1293116" y="3407388"/>
              <a:ext cx="8928815" cy="2666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12"/>
                </a:lnSpc>
                <a:spcBef>
                  <a:spcPct val="0"/>
                </a:spcBef>
              </a:pPr>
              <a:r>
                <a:rPr lang="en-US" sz="14512">
                  <a:solidFill>
                    <a:srgbClr val="F6F3E4"/>
                  </a:solidFill>
                  <a:latin typeface="Bukhari Script Bold"/>
                </a:rPr>
                <a:t>Mayo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068905" y="6091773"/>
              <a:ext cx="4877499" cy="13872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63"/>
                </a:lnSpc>
              </a:pPr>
              <a:r>
                <a:rPr lang="en-US" sz="5759">
                  <a:solidFill>
                    <a:srgbClr val="F6F3E4"/>
                  </a:solidFill>
                  <a:latin typeface="Rockwell"/>
                </a:rPr>
                <a:t>Fundraiser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200607" y="-183356"/>
            <a:ext cx="5831251" cy="2586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36"/>
              </a:lnSpc>
            </a:pPr>
            <a:r>
              <a:rPr lang="en-US" sz="13597" u="sng">
                <a:solidFill>
                  <a:srgbClr val="F6F3E4"/>
                </a:solidFill>
                <a:latin typeface="Rockwell Bold"/>
              </a:rPr>
              <a:t>Menu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00607" y="2013918"/>
            <a:ext cx="5831251" cy="3731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81"/>
              </a:lnSpc>
            </a:pPr>
            <a:r>
              <a:rPr lang="en-US" sz="3486">
                <a:solidFill>
                  <a:srgbClr val="F6F3E4"/>
                </a:solidFill>
                <a:latin typeface="Rockwell"/>
              </a:rPr>
              <a:t>Hard/Soft Shells/Doritos</a:t>
            </a:r>
          </a:p>
          <a:p>
            <a:pPr algn="ctr">
              <a:lnSpc>
                <a:spcPts val="4881"/>
              </a:lnSpc>
            </a:pPr>
            <a:r>
              <a:rPr lang="en-US" sz="3486">
                <a:solidFill>
                  <a:srgbClr val="F6F3E4"/>
                </a:solidFill>
                <a:latin typeface="Rockwell"/>
              </a:rPr>
              <a:t>Beef/Chicken/Rice</a:t>
            </a:r>
          </a:p>
          <a:p>
            <a:pPr algn="ctr">
              <a:lnSpc>
                <a:spcPts val="4881"/>
              </a:lnSpc>
            </a:pPr>
            <a:r>
              <a:rPr lang="en-US" sz="3486">
                <a:solidFill>
                  <a:srgbClr val="F6F3E4"/>
                </a:solidFill>
                <a:latin typeface="Rockwell"/>
              </a:rPr>
              <a:t>Corn Relish/Refried Beans</a:t>
            </a:r>
          </a:p>
          <a:p>
            <a:pPr algn="ctr">
              <a:lnSpc>
                <a:spcPts val="4881"/>
              </a:lnSpc>
            </a:pPr>
            <a:r>
              <a:rPr lang="en-US" sz="3486">
                <a:solidFill>
                  <a:srgbClr val="F6F3E4"/>
                </a:solidFill>
                <a:latin typeface="Rockwell"/>
              </a:rPr>
              <a:t>Lettuce/Tomato/Cheese</a:t>
            </a:r>
          </a:p>
          <a:p>
            <a:pPr algn="ctr">
              <a:lnSpc>
                <a:spcPts val="4881"/>
              </a:lnSpc>
            </a:pPr>
            <a:r>
              <a:rPr lang="en-US" sz="3486">
                <a:solidFill>
                  <a:srgbClr val="F6F3E4"/>
                </a:solidFill>
                <a:latin typeface="Rockwell"/>
              </a:rPr>
              <a:t>Onions/Guacamole/Salsa</a:t>
            </a:r>
          </a:p>
          <a:p>
            <a:pPr algn="ctr">
              <a:lnSpc>
                <a:spcPts val="4881"/>
              </a:lnSpc>
            </a:pPr>
            <a:r>
              <a:rPr lang="en-US" sz="3486">
                <a:solidFill>
                  <a:srgbClr val="F6F3E4"/>
                </a:solidFill>
                <a:latin typeface="Rockwell"/>
              </a:rPr>
              <a:t>Black Olives/Sour Cream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DAF66t9fh8k</dc:identifier>
  <dcterms:modified xsi:type="dcterms:W3CDTF">2011-08-01T06:04:30Z</dcterms:modified>
  <cp:revision>1</cp:revision>
  <dc:title>Taco Fundraiser Slide</dc:title>
</cp:coreProperties>
</file>